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</p:sldIdLst>
  <p:sldSz cx="9144000" cy="6858000" type="screen4x3"/>
  <p:notesSz cx="6858000" cy="9144000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中間スタイル 2 - アクセント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940675A-B579-460E-94D1-54222C63F5DA}" styleName="スタイルなし、表のグリッド線あり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9615"/>
    <p:restoredTop sz="94610"/>
  </p:normalViewPr>
  <p:slideViewPr>
    <p:cSldViewPr showGuides="1">
      <p:cViewPr varScale="1">
        <p:scale>
          <a:sx n="93" d="100"/>
          <a:sy n="93" d="100"/>
        </p:scale>
        <p:origin x="928" y="208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kumimoji="1" lang="ja-JP" altLang="en-US"/>
              <a:t>マスター タイトルの書式設定</a:t>
            </a:r>
            <a:endParaRPr kumimoji="1" lang="en-GB"/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kumimoji="1" lang="ja-JP" altLang="en-US"/>
              <a:t>マスター サブタイトルの書式設定</a:t>
            </a:r>
            <a:endParaRPr kumimoji="1" lang="en-GB"/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8CE0D2-657F-42F0-91A4-B9BAAFA3E2C0}" type="datetimeFigureOut">
              <a:rPr kumimoji="1" lang="en-GB" smtClean="0"/>
              <a:t>08/04/2020</a:t>
            </a:fld>
            <a:endParaRPr kumimoji="1" lang="en-GB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en-GB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5E0E85-0AD1-4431-AB02-446B4CF9B297}" type="slidenum">
              <a:rPr kumimoji="1" lang="en-GB" smtClean="0"/>
              <a:t>‹#›</a:t>
            </a:fld>
            <a:endParaRPr kumimoji="1" lang="en-GB"/>
          </a:p>
        </p:txBody>
      </p:sp>
    </p:spTree>
    <p:extLst>
      <p:ext uri="{BB962C8B-B14F-4D97-AF65-F5344CB8AC3E}">
        <p14:creationId xmlns:p14="http://schemas.microsoft.com/office/powerpoint/2010/main" val="113583275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  <a:endParaRPr kumimoji="1" lang="en-GB"/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  <a:endParaRPr kumimoji="1" lang="en-GB"/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8CE0D2-657F-42F0-91A4-B9BAAFA3E2C0}" type="datetimeFigureOut">
              <a:rPr kumimoji="1" lang="en-GB" smtClean="0"/>
              <a:t>08/04/2020</a:t>
            </a:fld>
            <a:endParaRPr kumimoji="1" lang="en-GB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en-GB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5E0E85-0AD1-4431-AB02-446B4CF9B297}" type="slidenum">
              <a:rPr kumimoji="1" lang="en-GB" smtClean="0"/>
              <a:t>‹#›</a:t>
            </a:fld>
            <a:endParaRPr kumimoji="1" lang="en-GB"/>
          </a:p>
        </p:txBody>
      </p:sp>
    </p:spTree>
    <p:extLst>
      <p:ext uri="{BB962C8B-B14F-4D97-AF65-F5344CB8AC3E}">
        <p14:creationId xmlns:p14="http://schemas.microsoft.com/office/powerpoint/2010/main" val="81585495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kumimoji="1" lang="ja-JP" altLang="en-US"/>
              <a:t>マスター タイトルの書式設定</a:t>
            </a:r>
            <a:endParaRPr kumimoji="1" lang="en-GB"/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8CE0D2-657F-42F0-91A4-B9BAAFA3E2C0}" type="datetimeFigureOut">
              <a:rPr kumimoji="1" lang="en-GB" smtClean="0"/>
              <a:t>08/04/2020</a:t>
            </a:fld>
            <a:endParaRPr kumimoji="1" lang="en-GB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en-GB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5E0E85-0AD1-4431-AB02-446B4CF9B297}" type="slidenum">
              <a:rPr kumimoji="1" lang="en-GB" smtClean="0"/>
              <a:t>‹#›</a:t>
            </a:fld>
            <a:endParaRPr kumimoji="1" lang="en-GB"/>
          </a:p>
        </p:txBody>
      </p:sp>
    </p:spTree>
    <p:extLst>
      <p:ext uri="{BB962C8B-B14F-4D97-AF65-F5344CB8AC3E}">
        <p14:creationId xmlns:p14="http://schemas.microsoft.com/office/powerpoint/2010/main" val="397281830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  <a:endParaRPr kumimoji="1" lang="en-GB"/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  <a:endParaRPr kumimoji="1" lang="en-GB"/>
          </a:p>
        </p:txBody>
      </p:sp>
      <p:sp>
        <p:nvSpPr>
          <p:cNvPr id="4" name="コンテンツ プレースホルダー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  <a:endParaRPr kumimoji="1" lang="en-GB"/>
          </a:p>
        </p:txBody>
      </p:sp>
      <p:sp>
        <p:nvSpPr>
          <p:cNvPr id="5" name="日付プレースホルダー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8CE0D2-657F-42F0-91A4-B9BAAFA3E2C0}" type="datetimeFigureOut">
              <a:rPr kumimoji="1" lang="en-GB" smtClean="0"/>
              <a:t>08/04/2020</a:t>
            </a:fld>
            <a:endParaRPr kumimoji="1" lang="en-GB"/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en-GB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5E0E85-0AD1-4431-AB02-446B4CF9B297}" type="slidenum">
              <a:rPr kumimoji="1" lang="en-GB" smtClean="0"/>
              <a:t>‹#›</a:t>
            </a:fld>
            <a:endParaRPr kumimoji="1" lang="en-GB"/>
          </a:p>
        </p:txBody>
      </p:sp>
    </p:spTree>
    <p:extLst>
      <p:ext uri="{BB962C8B-B14F-4D97-AF65-F5344CB8AC3E}">
        <p14:creationId xmlns:p14="http://schemas.microsoft.com/office/powerpoint/2010/main" val="20766969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kumimoji="1" lang="ja-JP" altLang="en-US"/>
              <a:t>マスター タイトルの書式設定</a:t>
            </a:r>
            <a:endParaRPr kumimoji="1" lang="en-GB"/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コンテンツ プレースホルダー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  <a:endParaRPr kumimoji="1" lang="en-GB"/>
          </a:p>
        </p:txBody>
      </p:sp>
      <p:sp>
        <p:nvSpPr>
          <p:cNvPr id="5" name="テキスト プレースホルダー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6" name="コンテンツ プレースホルダー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  <a:endParaRPr kumimoji="1" lang="en-GB"/>
          </a:p>
        </p:txBody>
      </p:sp>
      <p:sp>
        <p:nvSpPr>
          <p:cNvPr id="7" name="日付プレースホルダー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8CE0D2-657F-42F0-91A4-B9BAAFA3E2C0}" type="datetimeFigureOut">
              <a:rPr kumimoji="1" lang="en-GB" smtClean="0"/>
              <a:t>08/04/2020</a:t>
            </a:fld>
            <a:endParaRPr kumimoji="1" lang="en-GB"/>
          </a:p>
        </p:txBody>
      </p:sp>
      <p:sp>
        <p:nvSpPr>
          <p:cNvPr id="8" name="フッター プレースホルダー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en-GB"/>
          </a:p>
        </p:txBody>
      </p:sp>
      <p:sp>
        <p:nvSpPr>
          <p:cNvPr id="9" name="スライド番号プレースホルダー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5E0E85-0AD1-4431-AB02-446B4CF9B297}" type="slidenum">
              <a:rPr kumimoji="1" lang="en-GB" smtClean="0"/>
              <a:t>‹#›</a:t>
            </a:fld>
            <a:endParaRPr kumimoji="1" lang="en-GB"/>
          </a:p>
        </p:txBody>
      </p:sp>
    </p:spTree>
    <p:extLst>
      <p:ext uri="{BB962C8B-B14F-4D97-AF65-F5344CB8AC3E}">
        <p14:creationId xmlns:p14="http://schemas.microsoft.com/office/powerpoint/2010/main" val="25491129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  <a:endParaRPr kumimoji="1" lang="en-GB"/>
          </a:p>
        </p:txBody>
      </p:sp>
      <p:sp>
        <p:nvSpPr>
          <p:cNvPr id="3" name="日付プレースホルダー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8CE0D2-657F-42F0-91A4-B9BAAFA3E2C0}" type="datetimeFigureOut">
              <a:rPr kumimoji="1" lang="en-GB" smtClean="0"/>
              <a:t>08/04/2020</a:t>
            </a:fld>
            <a:endParaRPr kumimoji="1" lang="en-GB"/>
          </a:p>
        </p:txBody>
      </p:sp>
      <p:sp>
        <p:nvSpPr>
          <p:cNvPr id="4" name="フッター プレースホルダー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en-GB"/>
          </a:p>
        </p:txBody>
      </p:sp>
      <p:sp>
        <p:nvSpPr>
          <p:cNvPr id="5" name="スライド番号プレースホルダー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5E0E85-0AD1-4431-AB02-446B4CF9B297}" type="slidenum">
              <a:rPr kumimoji="1" lang="en-GB" smtClean="0"/>
              <a:t>‹#›</a:t>
            </a:fld>
            <a:endParaRPr kumimoji="1" lang="en-GB"/>
          </a:p>
        </p:txBody>
      </p:sp>
    </p:spTree>
    <p:extLst>
      <p:ext uri="{BB962C8B-B14F-4D97-AF65-F5344CB8AC3E}">
        <p14:creationId xmlns:p14="http://schemas.microsoft.com/office/powerpoint/2010/main" val="172745803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ー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8CE0D2-657F-42F0-91A4-B9BAAFA3E2C0}" type="datetimeFigureOut">
              <a:rPr kumimoji="1" lang="en-GB" smtClean="0"/>
              <a:t>08/04/2020</a:t>
            </a:fld>
            <a:endParaRPr kumimoji="1" lang="en-GB"/>
          </a:p>
        </p:txBody>
      </p:sp>
      <p:sp>
        <p:nvSpPr>
          <p:cNvPr id="3" name="フッター プレースホルダー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en-GB"/>
          </a:p>
        </p:txBody>
      </p:sp>
      <p:sp>
        <p:nvSpPr>
          <p:cNvPr id="4" name="スライド番号プレースホルダー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5E0E85-0AD1-4431-AB02-446B4CF9B297}" type="slidenum">
              <a:rPr kumimoji="1" lang="en-GB" smtClean="0"/>
              <a:t>‹#›</a:t>
            </a:fld>
            <a:endParaRPr kumimoji="1" lang="en-GB"/>
          </a:p>
        </p:txBody>
      </p:sp>
    </p:spTree>
    <p:extLst>
      <p:ext uri="{BB962C8B-B14F-4D97-AF65-F5344CB8AC3E}">
        <p14:creationId xmlns:p14="http://schemas.microsoft.com/office/powerpoint/2010/main" val="355663754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&#10;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/>
              <a:t>マスター タイトルの書式設定</a:t>
            </a:r>
            <a:endParaRPr kumimoji="1" lang="en-GB"/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  <a:endParaRPr kumimoji="1" lang="en-GB"/>
          </a:p>
        </p:txBody>
      </p:sp>
      <p:sp>
        <p:nvSpPr>
          <p:cNvPr id="4" name="テキスト プレースホルダー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8CE0D2-657F-42F0-91A4-B9BAAFA3E2C0}" type="datetimeFigureOut">
              <a:rPr kumimoji="1" lang="en-GB" smtClean="0"/>
              <a:t>08/04/2020</a:t>
            </a:fld>
            <a:endParaRPr kumimoji="1" lang="en-GB"/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en-GB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5E0E85-0AD1-4431-AB02-446B4CF9B297}" type="slidenum">
              <a:rPr kumimoji="1" lang="en-GB" smtClean="0"/>
              <a:t>‹#›</a:t>
            </a:fld>
            <a:endParaRPr kumimoji="1" lang="en-GB"/>
          </a:p>
        </p:txBody>
      </p:sp>
    </p:spTree>
    <p:extLst>
      <p:ext uri="{BB962C8B-B14F-4D97-AF65-F5344CB8AC3E}">
        <p14:creationId xmlns:p14="http://schemas.microsoft.com/office/powerpoint/2010/main" val="90079881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/>
              <a:t>マスター タイトルの書式設定</a:t>
            </a:r>
            <a:endParaRPr kumimoji="1" lang="en-GB"/>
          </a:p>
        </p:txBody>
      </p:sp>
      <p:sp>
        <p:nvSpPr>
          <p:cNvPr id="3" name="図プレースホルダー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en-GB"/>
          </a:p>
        </p:txBody>
      </p:sp>
      <p:sp>
        <p:nvSpPr>
          <p:cNvPr id="4" name="テキスト プレースホルダー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8CE0D2-657F-42F0-91A4-B9BAAFA3E2C0}" type="datetimeFigureOut">
              <a:rPr kumimoji="1" lang="en-GB" smtClean="0"/>
              <a:t>08/04/2020</a:t>
            </a:fld>
            <a:endParaRPr kumimoji="1" lang="en-GB"/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en-GB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5E0E85-0AD1-4431-AB02-446B4CF9B297}" type="slidenum">
              <a:rPr kumimoji="1" lang="en-GB" smtClean="0"/>
              <a:t>‹#›</a:t>
            </a:fld>
            <a:endParaRPr kumimoji="1" lang="en-GB"/>
          </a:p>
        </p:txBody>
      </p:sp>
    </p:spTree>
    <p:extLst>
      <p:ext uri="{BB962C8B-B14F-4D97-AF65-F5344CB8AC3E}">
        <p14:creationId xmlns:p14="http://schemas.microsoft.com/office/powerpoint/2010/main" val="331033934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  <a:endParaRPr kumimoji="1" lang="en-GB"/>
          </a:p>
        </p:txBody>
      </p:sp>
      <p:sp>
        <p:nvSpPr>
          <p:cNvPr id="3" name="縦書きテキスト プレースホルダー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  <a:endParaRPr kumimoji="1" lang="en-GB"/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8CE0D2-657F-42F0-91A4-B9BAAFA3E2C0}" type="datetimeFigureOut">
              <a:rPr kumimoji="1" lang="en-GB" smtClean="0"/>
              <a:t>08/04/2020</a:t>
            </a:fld>
            <a:endParaRPr kumimoji="1" lang="en-GB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en-GB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5E0E85-0AD1-4431-AB02-446B4CF9B297}" type="slidenum">
              <a:rPr kumimoji="1" lang="en-GB" smtClean="0"/>
              <a:t>‹#›</a:t>
            </a:fld>
            <a:endParaRPr kumimoji="1" lang="en-GB"/>
          </a:p>
        </p:txBody>
      </p:sp>
    </p:spTree>
    <p:extLst>
      <p:ext uri="{BB962C8B-B14F-4D97-AF65-F5344CB8AC3E}">
        <p14:creationId xmlns:p14="http://schemas.microsoft.com/office/powerpoint/2010/main" val="46991831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1" lang="ja-JP" altLang="en-US"/>
              <a:t>マスター タイトルの書式設定</a:t>
            </a:r>
            <a:endParaRPr kumimoji="1" lang="en-GB"/>
          </a:p>
        </p:txBody>
      </p:sp>
      <p:sp>
        <p:nvSpPr>
          <p:cNvPr id="3" name="縦書きテキスト プレースホルダー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  <a:endParaRPr kumimoji="1" lang="en-GB"/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28CE0D2-657F-42F0-91A4-B9BAAFA3E2C0}" type="datetimeFigureOut">
              <a:rPr kumimoji="1" lang="en-GB" smtClean="0"/>
              <a:t>08/04/2020</a:t>
            </a:fld>
            <a:endParaRPr kumimoji="1" lang="en-GB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en-GB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B5E0E85-0AD1-4431-AB02-446B4CF9B297}" type="slidenum">
              <a:rPr kumimoji="1" lang="en-GB" smtClean="0"/>
              <a:t>‹#›</a:t>
            </a:fld>
            <a:endParaRPr kumimoji="1" lang="en-GB"/>
          </a:p>
        </p:txBody>
      </p:sp>
    </p:spTree>
    <p:extLst>
      <p:ext uri="{BB962C8B-B14F-4D97-AF65-F5344CB8AC3E}">
        <p14:creationId xmlns:p14="http://schemas.microsoft.com/office/powerpoint/2010/main" val="161728289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ー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/>
              <a:t>マスター タイトルの書式設定</a:t>
            </a:r>
            <a:endParaRPr kumimoji="1" lang="en-GB"/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  <a:endParaRPr kumimoji="1" lang="en-GB"/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28CE0D2-657F-42F0-91A4-B9BAAFA3E2C0}" type="datetimeFigureOut">
              <a:rPr kumimoji="1" lang="en-GB" smtClean="0"/>
              <a:t>08/04/2020</a:t>
            </a:fld>
            <a:endParaRPr kumimoji="1" lang="en-GB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en-GB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B5E0E85-0AD1-4431-AB02-446B4CF9B297}" type="slidenum">
              <a:rPr kumimoji="1" lang="en-GB" smtClean="0"/>
              <a:t>‹#›</a:t>
            </a:fld>
            <a:endParaRPr kumimoji="1" lang="en-GB"/>
          </a:p>
        </p:txBody>
      </p:sp>
    </p:spTree>
    <p:extLst>
      <p:ext uri="{BB962C8B-B14F-4D97-AF65-F5344CB8AC3E}">
        <p14:creationId xmlns:p14="http://schemas.microsoft.com/office/powerpoint/2010/main" val="237266272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kumimoji="1"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827584" y="188641"/>
            <a:ext cx="4318248" cy="936103"/>
          </a:xfrm>
        </p:spPr>
        <p:txBody>
          <a:bodyPr>
            <a:normAutofit/>
          </a:bodyPr>
          <a:lstStyle/>
          <a:p>
            <a:r>
              <a:rPr lang="ja-JP" altLang="en-US" sz="2000" dirty="0"/>
              <a:t>　　　</a:t>
            </a:r>
            <a:r>
              <a:rPr kumimoji="1" lang="ja-JP" altLang="en-US" sz="1600" dirty="0"/>
              <a:t>緊急連絡先メモ</a:t>
            </a:r>
            <a:br>
              <a:rPr kumimoji="1" lang="en-US" altLang="ja-JP" dirty="0"/>
            </a:br>
            <a:r>
              <a:rPr kumimoji="1" lang="ja-JP" altLang="en-US" sz="3100" dirty="0"/>
              <a:t>◆</a:t>
            </a:r>
            <a:r>
              <a:rPr kumimoji="1" lang="en-US" altLang="ja-JP" sz="3100" dirty="0"/>
              <a:t>Emergency Contact</a:t>
            </a:r>
            <a:r>
              <a:rPr kumimoji="1" lang="ja-JP" altLang="en-US" sz="3100" dirty="0"/>
              <a:t>◆</a:t>
            </a:r>
            <a:endParaRPr kumimoji="1" lang="en-GB" sz="3100" dirty="0"/>
          </a:p>
        </p:txBody>
      </p:sp>
      <p:graphicFrame>
        <p:nvGraphicFramePr>
          <p:cNvPr id="4" name="表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602230169"/>
              </p:ext>
            </p:extLst>
          </p:nvPr>
        </p:nvGraphicFramePr>
        <p:xfrm>
          <a:off x="887792" y="1556792"/>
          <a:ext cx="7788664" cy="4464499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2244048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5544616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</a:tblGrid>
              <a:tr h="582326">
                <a:tc>
                  <a:txBody>
                    <a:bodyPr/>
                    <a:lstStyle/>
                    <a:p>
                      <a:pPr algn="l"/>
                      <a:r>
                        <a:rPr lang="ja-JP" altLang="en-US" sz="1200" dirty="0"/>
                        <a:t>氏名</a:t>
                      </a:r>
                      <a:endParaRPr lang="en-US" altLang="ja-JP" sz="1200" dirty="0"/>
                    </a:p>
                    <a:p>
                      <a:pPr algn="l"/>
                      <a:r>
                        <a:rPr lang="en-US" altLang="ja-JP" dirty="0"/>
                        <a:t>First name - Surname</a:t>
                      </a:r>
                      <a:r>
                        <a:rPr lang="ja-JP" altLang="en-US" baseline="0" dirty="0"/>
                        <a:t> </a:t>
                      </a:r>
                      <a:endParaRPr lang="en-US" altLang="ja-JP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582326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ja-JP" altLang="en-US" sz="1200" dirty="0"/>
                        <a:t>血液型（</a:t>
                      </a:r>
                      <a:r>
                        <a:rPr lang="en-US" altLang="ja-JP" sz="1200" dirty="0"/>
                        <a:t>RH</a:t>
                      </a:r>
                      <a:r>
                        <a:rPr lang="ja-JP" altLang="en-US" sz="1200" dirty="0"/>
                        <a:t>型も併せて記入）</a:t>
                      </a:r>
                      <a:endParaRPr lang="en-US" altLang="ja-JP" sz="1200" dirty="0"/>
                    </a:p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ja-JP" dirty="0"/>
                        <a:t>Blood type (RH)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582326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ja-JP" altLang="en-US" sz="1200" dirty="0"/>
                        <a:t>研修先機関：名称</a:t>
                      </a:r>
                      <a:endParaRPr lang="en-US" altLang="ja-JP" sz="1200" dirty="0"/>
                    </a:p>
                    <a:p>
                      <a:r>
                        <a:rPr lang="en-GB" dirty="0"/>
                        <a:t>Organization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582326">
                <a:tc>
                  <a:txBody>
                    <a:bodyPr/>
                    <a:lstStyle/>
                    <a:p>
                      <a:r>
                        <a:rPr lang="ja-JP" altLang="en-US" sz="1200" dirty="0"/>
                        <a:t>担当者</a:t>
                      </a:r>
                      <a:endParaRPr lang="en-US" altLang="ja-JP" sz="1200" dirty="0"/>
                    </a:p>
                    <a:p>
                      <a:r>
                        <a:rPr lang="en-US" altLang="ja-JP" dirty="0"/>
                        <a:t>Contact Person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582326">
                <a:tc>
                  <a:txBody>
                    <a:bodyPr/>
                    <a:lstStyle/>
                    <a:p>
                      <a:r>
                        <a:rPr lang="ja-JP" altLang="en-US" sz="1200" dirty="0"/>
                        <a:t>電話番号</a:t>
                      </a:r>
                      <a:endParaRPr lang="en-US" altLang="ja-JP" sz="1200" dirty="0"/>
                    </a:p>
                    <a:p>
                      <a:r>
                        <a:rPr lang="en-US" dirty="0"/>
                        <a:t>Phone Number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582326">
                <a:tc>
                  <a:txBody>
                    <a:bodyPr/>
                    <a:lstStyle/>
                    <a:p>
                      <a:r>
                        <a:rPr lang="ja-JP" altLang="en-US" sz="1200" dirty="0"/>
                        <a:t>住所</a:t>
                      </a:r>
                      <a:endParaRPr lang="en-US" altLang="ja-JP" sz="1200" dirty="0"/>
                    </a:p>
                    <a:p>
                      <a:r>
                        <a:rPr lang="en-US" altLang="ja-JP" dirty="0"/>
                        <a:t>Address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970543">
                <a:tc>
                  <a:txBody>
                    <a:bodyPr/>
                    <a:lstStyle/>
                    <a:p>
                      <a:r>
                        <a:rPr lang="ja-JP" altLang="en-US" sz="1200" dirty="0"/>
                        <a:t>重要事項</a:t>
                      </a:r>
                      <a:endParaRPr lang="en-US" altLang="ja-JP" sz="1200" dirty="0"/>
                    </a:p>
                    <a:p>
                      <a:r>
                        <a:rPr lang="en-US" altLang="ja-JP" dirty="0"/>
                        <a:t>Important Note</a:t>
                      </a:r>
                      <a:endParaRPr lang="en-GB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endParaRPr lang="en-GB" dirty="0"/>
                    </a:p>
                    <a:p>
                      <a:endParaRPr lang="en-GB" dirty="0"/>
                    </a:p>
                    <a:p>
                      <a:endParaRPr lang="en-GB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  <p:sp>
        <p:nvSpPr>
          <p:cNvPr id="5" name="テキスト ボックス 4"/>
          <p:cNvSpPr txBox="1"/>
          <p:nvPr/>
        </p:nvSpPr>
        <p:spPr>
          <a:xfrm>
            <a:off x="767306" y="1124744"/>
            <a:ext cx="629339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altLang="ja-JP" dirty="0"/>
              <a:t>※Please contact the following organization in case of emergency.</a:t>
            </a:r>
            <a:endParaRPr kumimoji="1" lang="en-GB" dirty="0"/>
          </a:p>
        </p:txBody>
      </p:sp>
      <p:sp>
        <p:nvSpPr>
          <p:cNvPr id="6" name="テキスト ボックス 5"/>
          <p:cNvSpPr txBox="1"/>
          <p:nvPr/>
        </p:nvSpPr>
        <p:spPr>
          <a:xfrm>
            <a:off x="767306" y="6186790"/>
            <a:ext cx="6271269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kumimoji="1" lang="ja-JP" altLang="en-US" sz="16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このメモは常に持ち歩き、緊急時に提示できるようにしておいて下さい。</a:t>
            </a:r>
            <a:endParaRPr kumimoji="1" lang="en-GB" sz="16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211701714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​​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</TotalTime>
  <Words>74</Words>
  <Application>Microsoft Macintosh PowerPoint</Application>
  <PresentationFormat>画面に合わせる (4:3)</PresentationFormat>
  <Paragraphs>18</Paragraphs>
  <Slides>1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2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1</vt:i4>
      </vt:variant>
    </vt:vector>
  </HeadingPairs>
  <TitlesOfParts>
    <vt:vector size="4" baseType="lpstr">
      <vt:lpstr>Arial</vt:lpstr>
      <vt:lpstr>Calibri</vt:lpstr>
      <vt:lpstr>Office ​​テーマ</vt:lpstr>
      <vt:lpstr>　　　緊急連絡先メモ ◆Emergency Contact◆</vt:lpstr>
    </vt:vector>
  </TitlesOfParts>
  <Company>TUT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　　　緊急連絡先メモ ◆Emergency Contact◆</dc:title>
  <dc:creator>JIM</dc:creator>
  <cp:lastModifiedBy>SakaiKeiko</cp:lastModifiedBy>
  <cp:revision>7</cp:revision>
  <dcterms:created xsi:type="dcterms:W3CDTF">2019-05-14T02:03:47Z</dcterms:created>
  <dcterms:modified xsi:type="dcterms:W3CDTF">2020-04-08T07:41:03Z</dcterms:modified>
</cp:coreProperties>
</file>