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113583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46991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161728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81585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9728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0766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54911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172745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55663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90079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331033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CE0D2-657F-42F0-91A4-B9BAAFA3E2C0}" type="datetimeFigureOut">
              <a:rPr kumimoji="1" lang="en-GB" smtClean="0"/>
              <a:t>20/05/2019</a:t>
            </a:fld>
            <a:endParaRPr kumimoji="1"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E0E85-0AD1-4431-AB02-446B4CF9B297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237266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4318248" cy="936103"/>
          </a:xfrm>
        </p:spPr>
        <p:txBody>
          <a:bodyPr>
            <a:normAutofit/>
          </a:bodyPr>
          <a:lstStyle/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</a:t>
            </a:r>
            <a:r>
              <a:rPr kumimoji="1" lang="ja-JP" altLang="en-US" sz="1600" dirty="0" smtClean="0"/>
              <a:t>緊急連絡先メモ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3100" dirty="0" smtClean="0"/>
              <a:t>◆</a:t>
            </a:r>
            <a:r>
              <a:rPr kumimoji="1" lang="en-US" altLang="ja-JP" sz="3100" dirty="0" smtClean="0"/>
              <a:t>Emergency Contact</a:t>
            </a:r>
            <a:r>
              <a:rPr kumimoji="1" lang="ja-JP" altLang="en-US" sz="3100" dirty="0" smtClean="0"/>
              <a:t>◆</a:t>
            </a:r>
            <a:endParaRPr kumimoji="1" lang="en-GB" sz="31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979714"/>
              </p:ext>
            </p:extLst>
          </p:nvPr>
        </p:nvGraphicFramePr>
        <p:xfrm>
          <a:off x="887792" y="1556792"/>
          <a:ext cx="6060472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6056"/>
                <a:gridCol w="374441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 smtClean="0"/>
                        <a:t>氏名</a:t>
                      </a:r>
                      <a:endParaRPr lang="en-US" altLang="ja-JP" sz="1200" dirty="0" smtClean="0"/>
                    </a:p>
                    <a:p>
                      <a:pPr algn="l"/>
                      <a:r>
                        <a:rPr lang="en-US" altLang="ja-JP" dirty="0" smtClean="0"/>
                        <a:t>First name - Surname</a:t>
                      </a:r>
                      <a:r>
                        <a:rPr lang="ja-JP" altLang="en-US" baseline="0" dirty="0" smtClean="0"/>
                        <a:t> </a:t>
                      </a:r>
                      <a:endParaRPr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血液型（</a:t>
                      </a:r>
                      <a:r>
                        <a:rPr lang="en-US" altLang="ja-JP" sz="1200" dirty="0" smtClean="0"/>
                        <a:t>RH</a:t>
                      </a:r>
                      <a:r>
                        <a:rPr lang="ja-JP" altLang="en-US" sz="1200" dirty="0" smtClean="0"/>
                        <a:t>型も併せて記入）</a:t>
                      </a:r>
                      <a:endParaRPr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 smtClean="0"/>
                        <a:t>Blood type (RH)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研修先機関：名称</a:t>
                      </a:r>
                      <a:endParaRPr lang="en-US" altLang="ja-JP" sz="1200" dirty="0" smtClean="0"/>
                    </a:p>
                    <a:p>
                      <a:r>
                        <a:rPr lang="en-GB" dirty="0" smtClean="0"/>
                        <a:t>Contact Organisation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担当者</a:t>
                      </a:r>
                      <a:endParaRPr lang="en-US" altLang="ja-JP" sz="1200" dirty="0" smtClean="0"/>
                    </a:p>
                    <a:p>
                      <a:r>
                        <a:rPr lang="en-US" altLang="ja-JP" dirty="0" smtClean="0"/>
                        <a:t>Contact Person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電話番号</a:t>
                      </a:r>
                      <a:endParaRPr lang="en-US" altLang="ja-JP" sz="1200" dirty="0" smtClean="0"/>
                    </a:p>
                    <a:p>
                      <a:r>
                        <a:rPr lang="en-US" dirty="0" smtClean="0"/>
                        <a:t>Contact 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住所</a:t>
                      </a:r>
                      <a:endParaRPr lang="en-US" altLang="ja-JP" sz="1200" dirty="0" smtClean="0"/>
                    </a:p>
                    <a:p>
                      <a:r>
                        <a:rPr lang="en-US" altLang="ja-JP" dirty="0" smtClean="0"/>
                        <a:t>Contact Address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重要事項</a:t>
                      </a:r>
                      <a:endParaRPr lang="en-US" altLang="ja-JP" sz="1200" dirty="0" smtClean="0"/>
                    </a:p>
                    <a:p>
                      <a:r>
                        <a:rPr lang="en-US" altLang="ja-JP" dirty="0" smtClean="0"/>
                        <a:t>Important Information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67306" y="1124744"/>
            <a:ext cx="6293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※Please contact the following </a:t>
            </a:r>
            <a:r>
              <a:rPr lang="en-US" altLang="ja-JP" dirty="0" err="1" smtClean="0"/>
              <a:t>organisation</a:t>
            </a:r>
            <a:r>
              <a:rPr lang="en-US" altLang="ja-JP" dirty="0" smtClean="0"/>
              <a:t> in case of emergency.</a:t>
            </a:r>
            <a:endParaRPr kumimoji="1" lang="en-GB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7306" y="5877272"/>
            <a:ext cx="62712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このメモは常に持ち歩き、緊急時に提示できるようにしておいて下さい。</a:t>
            </a:r>
            <a:endParaRPr kumimoji="1" lang="en-GB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7017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65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　　緊急連絡先メモ ◆Emergency Contact◆</vt:lpstr>
    </vt:vector>
  </TitlesOfParts>
  <Company>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　　緊急連絡先メモ ◆Emergency Contact◆</dc:title>
  <dc:creator>JIM</dc:creator>
  <cp:lastModifiedBy>JIM</cp:lastModifiedBy>
  <cp:revision>3</cp:revision>
  <dcterms:created xsi:type="dcterms:W3CDTF">2019-05-14T02:03:47Z</dcterms:created>
  <dcterms:modified xsi:type="dcterms:W3CDTF">2019-05-20T04:02:17Z</dcterms:modified>
</cp:coreProperties>
</file>